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6" r:id="rId40"/>
    <p:sldId id="294" r:id="rId41"/>
    <p:sldId id="295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12AA-B364-44E6-BDA1-B949E8A3DDD8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22D2-A5D9-4493-B7DD-DB1F1B2006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12AA-B364-44E6-BDA1-B949E8A3DDD8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22D2-A5D9-4493-B7DD-DB1F1B2006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12AA-B364-44E6-BDA1-B949E8A3DDD8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22D2-A5D9-4493-B7DD-DB1F1B2006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12AA-B364-44E6-BDA1-B949E8A3DDD8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22D2-A5D9-4493-B7DD-DB1F1B2006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12AA-B364-44E6-BDA1-B949E8A3DDD8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22D2-A5D9-4493-B7DD-DB1F1B2006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12AA-B364-44E6-BDA1-B949E8A3DDD8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22D2-A5D9-4493-B7DD-DB1F1B2006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12AA-B364-44E6-BDA1-B949E8A3DDD8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22D2-A5D9-4493-B7DD-DB1F1B2006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12AA-B364-44E6-BDA1-B949E8A3DDD8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22D2-A5D9-4493-B7DD-DB1F1B2006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12AA-B364-44E6-BDA1-B949E8A3DDD8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22D2-A5D9-4493-B7DD-DB1F1B2006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12AA-B364-44E6-BDA1-B949E8A3DDD8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22D2-A5D9-4493-B7DD-DB1F1B2006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12AA-B364-44E6-BDA1-B949E8A3DDD8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22D2-A5D9-4493-B7DD-DB1F1B2006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612AA-B364-44E6-BDA1-B949E8A3DDD8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D22D2-A5D9-4493-B7DD-DB1F1B2006F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One Room Schools</a:t>
            </a:r>
            <a:br>
              <a:rPr lang="en-US" dirty="0" smtClean="0"/>
            </a:br>
            <a:r>
              <a:rPr lang="en-US" dirty="0" smtClean="0"/>
              <a:t>Huron County, Michigan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BY FR. DALE GRUBBA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OCTOBER, 2019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Eccles School</a:t>
            </a:r>
            <a:endParaRPr lang="en-US" dirty="0"/>
          </a:p>
        </p:txBody>
      </p:sp>
      <p:pic>
        <p:nvPicPr>
          <p:cNvPr id="4" name="Content Placeholder 3" descr="9. Eccles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4130" y="1600200"/>
            <a:ext cx="6795740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Eccles School</a:t>
            </a:r>
            <a:endParaRPr lang="en-US" dirty="0"/>
          </a:p>
        </p:txBody>
      </p:sp>
      <p:pic>
        <p:nvPicPr>
          <p:cNvPr id="4" name="Content Placeholder 3" descr="10. Eccles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05753" y="1600200"/>
            <a:ext cx="6732494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Eccles School</a:t>
            </a:r>
            <a:endParaRPr lang="en-US" dirty="0"/>
          </a:p>
        </p:txBody>
      </p:sp>
      <p:pic>
        <p:nvPicPr>
          <p:cNvPr id="4" name="Content Placeholder 3" descr="11. Eccles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145" y="1600200"/>
            <a:ext cx="6049710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Eccles School</a:t>
            </a:r>
            <a:endParaRPr lang="en-US" dirty="0"/>
          </a:p>
        </p:txBody>
      </p:sp>
      <p:pic>
        <p:nvPicPr>
          <p:cNvPr id="4" name="Content Placeholder 3" descr="12. Eccles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4130" y="1600200"/>
            <a:ext cx="6795740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Eccles School</a:t>
            </a:r>
            <a:endParaRPr lang="en-US" dirty="0"/>
          </a:p>
        </p:txBody>
      </p:sp>
      <p:pic>
        <p:nvPicPr>
          <p:cNvPr id="4" name="Content Placeholder 3" descr="13. Eccles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4130" y="1600200"/>
            <a:ext cx="6795740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Eccles School</a:t>
            </a:r>
            <a:endParaRPr lang="en-US" dirty="0"/>
          </a:p>
        </p:txBody>
      </p:sp>
      <p:pic>
        <p:nvPicPr>
          <p:cNvPr id="4" name="Content Placeholder 3" descr="18. Eccles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4130" y="1600200"/>
            <a:ext cx="6795740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Eccles School</a:t>
            </a:r>
            <a:endParaRPr lang="en-US" dirty="0"/>
          </a:p>
        </p:txBody>
      </p:sp>
      <p:pic>
        <p:nvPicPr>
          <p:cNvPr id="4" name="Content Placeholder 3" descr="19. Eccles school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23811" y="1600200"/>
            <a:ext cx="3905377" cy="4525963"/>
          </a:xfrm>
        </p:spPr>
      </p:pic>
      <p:pic>
        <p:nvPicPr>
          <p:cNvPr id="6" name="Content Placeholder 5" descr="20. Eccles Schoo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23467" y="1600200"/>
            <a:ext cx="3888066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Adams School</a:t>
            </a:r>
            <a:endParaRPr lang="en-US" dirty="0"/>
          </a:p>
        </p:txBody>
      </p:sp>
      <p:pic>
        <p:nvPicPr>
          <p:cNvPr id="6" name="Content Placeholder 5" descr="23. Adams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4130" y="1600200"/>
            <a:ext cx="6795740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Adams School</a:t>
            </a:r>
            <a:endParaRPr lang="en-US" dirty="0"/>
          </a:p>
        </p:txBody>
      </p:sp>
      <p:pic>
        <p:nvPicPr>
          <p:cNvPr id="4" name="Content Placeholder 3" descr="25. Adams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4130" y="1600200"/>
            <a:ext cx="6795740" cy="4525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Adams School</a:t>
            </a:r>
            <a:endParaRPr lang="en-US" dirty="0"/>
          </a:p>
        </p:txBody>
      </p:sp>
      <p:pic>
        <p:nvPicPr>
          <p:cNvPr id="4" name="Content Placeholder 3" descr="27. Adams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6034" y="1600200"/>
            <a:ext cx="6331931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Eccles School</a:t>
            </a:r>
            <a:endParaRPr lang="en-US" dirty="0"/>
          </a:p>
        </p:txBody>
      </p:sp>
      <p:pic>
        <p:nvPicPr>
          <p:cNvPr id="4" name="Content Placeholder 3" descr="1. Eccles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4130" y="1600200"/>
            <a:ext cx="6795740" cy="4525963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Adams School</a:t>
            </a:r>
            <a:endParaRPr lang="en-US" dirty="0"/>
          </a:p>
        </p:txBody>
      </p:sp>
      <p:pic>
        <p:nvPicPr>
          <p:cNvPr id="4" name="Content Placeholder 3" descr="32. Adams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4854" y="1600200"/>
            <a:ext cx="3259746" cy="4894514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Adams School</a:t>
            </a:r>
            <a:endParaRPr lang="en-US" dirty="0"/>
          </a:p>
        </p:txBody>
      </p:sp>
      <p:pic>
        <p:nvPicPr>
          <p:cNvPr id="8" name="Content Placeholder 7" descr="33. Adams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74190" y="1600200"/>
            <a:ext cx="4595619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Adams School</a:t>
            </a:r>
            <a:endParaRPr lang="en-US" dirty="0"/>
          </a:p>
        </p:txBody>
      </p:sp>
      <p:pic>
        <p:nvPicPr>
          <p:cNvPr id="4" name="Content Placeholder 3" descr="35. Adams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50316" y="1600200"/>
            <a:ext cx="4843368" cy="452596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Church School</a:t>
            </a:r>
            <a:endParaRPr lang="en-US" dirty="0"/>
          </a:p>
        </p:txBody>
      </p:sp>
      <p:pic>
        <p:nvPicPr>
          <p:cNvPr id="4" name="Content Placeholder 3" descr="37.1 Church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798" y="1600199"/>
            <a:ext cx="6629402" cy="4419601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Church School</a:t>
            </a:r>
            <a:endParaRPr lang="en-US" dirty="0"/>
          </a:p>
        </p:txBody>
      </p:sp>
      <p:pic>
        <p:nvPicPr>
          <p:cNvPr id="4" name="Content Placeholder 3" descr="40. Church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42020" y="1600200"/>
            <a:ext cx="4459959" cy="45259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Church School</a:t>
            </a:r>
            <a:endParaRPr lang="en-US" dirty="0"/>
          </a:p>
        </p:txBody>
      </p:sp>
      <p:pic>
        <p:nvPicPr>
          <p:cNvPr id="4" name="Content Placeholder 3" descr="41. Church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Church School</a:t>
            </a:r>
            <a:endParaRPr lang="en-US" dirty="0"/>
          </a:p>
        </p:txBody>
      </p:sp>
      <p:pic>
        <p:nvPicPr>
          <p:cNvPr id="4" name="Content Placeholder 3" descr="43. Church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754636" cy="5006182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Church School</a:t>
            </a:r>
            <a:endParaRPr lang="en-US" dirty="0"/>
          </a:p>
        </p:txBody>
      </p:sp>
      <p:pic>
        <p:nvPicPr>
          <p:cNvPr id="4" name="Content Placeholder 3" descr="44. Church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5750" y="1600200"/>
            <a:ext cx="4712499" cy="452596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Church School</a:t>
            </a:r>
            <a:endParaRPr lang="en-US" dirty="0"/>
          </a:p>
        </p:txBody>
      </p:sp>
      <p:pic>
        <p:nvPicPr>
          <p:cNvPr id="4" name="Content Placeholder 3" descr="45. Church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51849" y="1600200"/>
            <a:ext cx="4240301" cy="452596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Church School</a:t>
            </a:r>
            <a:endParaRPr lang="en-US" dirty="0"/>
          </a:p>
        </p:txBody>
      </p:sp>
      <p:pic>
        <p:nvPicPr>
          <p:cNvPr id="4" name="Content Placeholder 3" descr="47. Church Sch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Eccles School</a:t>
            </a:r>
            <a:endParaRPr lang="en-US" dirty="0"/>
          </a:p>
        </p:txBody>
      </p:sp>
      <p:pic>
        <p:nvPicPr>
          <p:cNvPr id="4" name="Content Placeholder 3" descr="2. Eccles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4130" y="1600200"/>
            <a:ext cx="6795740" cy="4525963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Church School</a:t>
            </a:r>
            <a:endParaRPr lang="en-US" dirty="0"/>
          </a:p>
        </p:txBody>
      </p:sp>
      <p:pic>
        <p:nvPicPr>
          <p:cNvPr id="4" name="Content Placeholder 3" descr="50. Church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Church School</a:t>
            </a:r>
            <a:endParaRPr lang="en-US" dirty="0"/>
          </a:p>
        </p:txBody>
      </p:sp>
      <p:pic>
        <p:nvPicPr>
          <p:cNvPr id="4" name="Content Placeholder 3" descr="52. Church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602236" cy="4802982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Church School</a:t>
            </a:r>
            <a:endParaRPr lang="en-US" dirty="0"/>
          </a:p>
        </p:txBody>
      </p:sp>
      <p:pic>
        <p:nvPicPr>
          <p:cNvPr id="4" name="Content Placeholder 3" descr="54. Church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Church School</a:t>
            </a:r>
            <a:endParaRPr lang="en-US" dirty="0"/>
          </a:p>
        </p:txBody>
      </p:sp>
      <p:pic>
        <p:nvPicPr>
          <p:cNvPr id="4" name="Content Placeholder 3" descr="55. Church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10134" y="1600200"/>
            <a:ext cx="5123732" cy="4525963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Verona Mills School</a:t>
            </a:r>
            <a:endParaRPr lang="en-US" dirty="0"/>
          </a:p>
        </p:txBody>
      </p:sp>
      <p:pic>
        <p:nvPicPr>
          <p:cNvPr id="4" name="Content Placeholder 3" descr="58. Verona Mill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06888" y="1600200"/>
            <a:ext cx="3930224" cy="4525963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Verona Mills School</a:t>
            </a:r>
            <a:endParaRPr lang="en-US" dirty="0"/>
          </a:p>
        </p:txBody>
      </p:sp>
      <p:pic>
        <p:nvPicPr>
          <p:cNvPr id="4" name="Content Placeholder 3" descr="59. Verona Mill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Verona Mills School</a:t>
            </a:r>
            <a:endParaRPr lang="en-US" dirty="0"/>
          </a:p>
        </p:txBody>
      </p:sp>
      <p:pic>
        <p:nvPicPr>
          <p:cNvPr id="4" name="Content Placeholder 3" descr="62. Verona Mill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35492" y="1600200"/>
            <a:ext cx="4273015" cy="4525963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Verona Mills School</a:t>
            </a:r>
            <a:endParaRPr lang="en-US" dirty="0"/>
          </a:p>
        </p:txBody>
      </p:sp>
      <p:pic>
        <p:nvPicPr>
          <p:cNvPr id="4" name="Content Placeholder 3" descr="63. Verona Mill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985" y="1371600"/>
            <a:ext cx="4374015" cy="5219414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Kipper School</a:t>
            </a:r>
            <a:endParaRPr lang="en-US" dirty="0"/>
          </a:p>
        </p:txBody>
      </p:sp>
      <p:pic>
        <p:nvPicPr>
          <p:cNvPr id="4" name="Content Placeholder 3" descr="64 Kipper School has one teacher and one paraprofessional to instruct 11 students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16981"/>
            <a:ext cx="4038600" cy="2692400"/>
          </a:xfrm>
        </p:spPr>
      </p:pic>
      <p:pic>
        <p:nvPicPr>
          <p:cNvPr id="6" name="Content Placeholder 5" descr="64.1 Kipper School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Burning School</a:t>
            </a:r>
            <a:endParaRPr lang="en-US" dirty="0"/>
          </a:p>
        </p:txBody>
      </p:sp>
      <p:pic>
        <p:nvPicPr>
          <p:cNvPr id="7" name="Content Placeholder 6" descr="Big Burning Bus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4728" y="1904999"/>
            <a:ext cx="6137672" cy="4091781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Eccles School</a:t>
            </a:r>
            <a:br>
              <a:rPr lang="en-US" dirty="0" smtClean="0"/>
            </a:br>
            <a:r>
              <a:rPr lang="en-US" dirty="0" smtClean="0"/>
              <a:t>Music Class</a:t>
            </a:r>
            <a:endParaRPr lang="en-US" dirty="0"/>
          </a:p>
        </p:txBody>
      </p:sp>
      <p:pic>
        <p:nvPicPr>
          <p:cNvPr id="8" name="Content Placeholder 7" descr="2.2 Music Instructor, Lisa Keim, leads music class at Eccles Schoo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6155" y="1600200"/>
            <a:ext cx="6251690" cy="4525963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Julie </a:t>
            </a:r>
            <a:r>
              <a:rPr lang="en-US" sz="3200" dirty="0" err="1" smtClean="0"/>
              <a:t>Talaski</a:t>
            </a:r>
            <a:r>
              <a:rPr lang="en-US" sz="3200" dirty="0" smtClean="0"/>
              <a:t> is the Rural School Supervisor for Huron Intermediate School District that presently consists of five schools.</a:t>
            </a:r>
            <a:endParaRPr lang="en-US" sz="3200" dirty="0"/>
          </a:p>
        </p:txBody>
      </p:sp>
      <p:pic>
        <p:nvPicPr>
          <p:cNvPr id="7" name="Content Placeholder 6" descr="65. Julie Talaski is the Rural School Supervisor for Huron Intermediate School District that presently consists of five schools.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37350" y="1600200"/>
            <a:ext cx="3469300" cy="4525963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Joseph </a:t>
            </a:r>
            <a:r>
              <a:rPr lang="en-US" sz="3200" dirty="0" smtClean="0"/>
              <a:t>Murphy, Superintendent for Huron Intermediate School District</a:t>
            </a:r>
            <a:endParaRPr lang="en-US" sz="3200" dirty="0"/>
          </a:p>
        </p:txBody>
      </p:sp>
      <p:pic>
        <p:nvPicPr>
          <p:cNvPr id="4" name="Content Placeholder 3" descr="66. Joseph Murphy, Superintendent for Huron Intermediate School Distric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757" y="1600200"/>
            <a:ext cx="3428485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Eccles School</a:t>
            </a:r>
            <a:endParaRPr lang="en-US" dirty="0"/>
          </a:p>
        </p:txBody>
      </p:sp>
      <p:pic>
        <p:nvPicPr>
          <p:cNvPr id="4" name="Content Placeholder 3" descr="3. Eccles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6904" y="1600200"/>
            <a:ext cx="6430191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Eccles School</a:t>
            </a:r>
            <a:endParaRPr lang="en-US" dirty="0"/>
          </a:p>
        </p:txBody>
      </p:sp>
      <p:pic>
        <p:nvPicPr>
          <p:cNvPr id="4" name="Content Placeholder 3" descr="4. Eccles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4130" y="1600200"/>
            <a:ext cx="6795740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Eccles School</a:t>
            </a:r>
            <a:endParaRPr lang="en-US" dirty="0"/>
          </a:p>
        </p:txBody>
      </p:sp>
      <p:pic>
        <p:nvPicPr>
          <p:cNvPr id="4" name="Content Placeholder 3" descr="5. Eccles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1048" y="1600200"/>
            <a:ext cx="6141903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Eccles School</a:t>
            </a:r>
            <a:br>
              <a:rPr lang="en-US" dirty="0" smtClean="0"/>
            </a:br>
            <a:r>
              <a:rPr lang="en-US" dirty="0" smtClean="0"/>
              <a:t>Anne Kennedy, Lead Teacher</a:t>
            </a:r>
            <a:endParaRPr lang="en-US" dirty="0"/>
          </a:p>
        </p:txBody>
      </p:sp>
      <p:pic>
        <p:nvPicPr>
          <p:cNvPr id="5" name="Content Placeholder 4" descr="6. Eccles School - Anne Kennedy, lead teach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4130" y="1600200"/>
            <a:ext cx="6795740" cy="45259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Eccles School</a:t>
            </a:r>
            <a:endParaRPr lang="en-US" dirty="0"/>
          </a:p>
        </p:txBody>
      </p:sp>
      <p:pic>
        <p:nvPicPr>
          <p:cNvPr id="4" name="Content Placeholder 3" descr="8. Eccles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4130" y="1600200"/>
            <a:ext cx="6795740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120</Words>
  <Application>Microsoft Office PowerPoint</Application>
  <PresentationFormat>On-screen Show (4:3)</PresentationFormat>
  <Paragraphs>43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One Room Schools Huron County, Michigan</vt:lpstr>
      <vt:lpstr>Eccles School</vt:lpstr>
      <vt:lpstr>Eccles School</vt:lpstr>
      <vt:lpstr>Eccles School Music Class</vt:lpstr>
      <vt:lpstr>Eccles School</vt:lpstr>
      <vt:lpstr>Eccles School</vt:lpstr>
      <vt:lpstr>Eccles School</vt:lpstr>
      <vt:lpstr>Eccles School Anne Kennedy, Lead Teacher</vt:lpstr>
      <vt:lpstr>Eccles School</vt:lpstr>
      <vt:lpstr>Eccles School</vt:lpstr>
      <vt:lpstr>Eccles School</vt:lpstr>
      <vt:lpstr>Eccles School</vt:lpstr>
      <vt:lpstr>Eccles School</vt:lpstr>
      <vt:lpstr>Eccles School</vt:lpstr>
      <vt:lpstr>Eccles School</vt:lpstr>
      <vt:lpstr>Eccles School</vt:lpstr>
      <vt:lpstr>Adams School</vt:lpstr>
      <vt:lpstr>Adams School</vt:lpstr>
      <vt:lpstr>Adams School</vt:lpstr>
      <vt:lpstr>Adams School</vt:lpstr>
      <vt:lpstr>Adams School</vt:lpstr>
      <vt:lpstr>Adams School</vt:lpstr>
      <vt:lpstr>Church School</vt:lpstr>
      <vt:lpstr>Church School</vt:lpstr>
      <vt:lpstr>Church School</vt:lpstr>
      <vt:lpstr>Church School</vt:lpstr>
      <vt:lpstr>Church School</vt:lpstr>
      <vt:lpstr>Church School</vt:lpstr>
      <vt:lpstr>Church School</vt:lpstr>
      <vt:lpstr>Church School</vt:lpstr>
      <vt:lpstr>Church School</vt:lpstr>
      <vt:lpstr>Church School</vt:lpstr>
      <vt:lpstr>Church School</vt:lpstr>
      <vt:lpstr>Verona Mills School</vt:lpstr>
      <vt:lpstr>Verona Mills School</vt:lpstr>
      <vt:lpstr>Verona Mills School</vt:lpstr>
      <vt:lpstr>Verona Mills School</vt:lpstr>
      <vt:lpstr>Kipper School</vt:lpstr>
      <vt:lpstr>Big Burning School</vt:lpstr>
      <vt:lpstr>Julie Talaski is the Rural School Supervisor for Huron Intermediate School District that presently consists of five schools.</vt:lpstr>
      <vt:lpstr>Joseph Murphy, Superintendent for Huron Intermediate School District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St. John's Church</dc:creator>
  <cp:lastModifiedBy>St. John's Church</cp:lastModifiedBy>
  <cp:revision>8</cp:revision>
  <dcterms:created xsi:type="dcterms:W3CDTF">2015-09-10T17:13:13Z</dcterms:created>
  <dcterms:modified xsi:type="dcterms:W3CDTF">2020-05-28T16:44:18Z</dcterms:modified>
</cp:coreProperties>
</file>